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732" y="84"/>
      </p:cViewPr>
      <p:guideLst>
        <p:guide orient="horz" pos="285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CE1F5-1F2B-4227-AFC7-312FF4914C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66A215-2CA6-435E-B2C4-BDFBDCC231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65100-E335-4AB3-858C-99B4D6827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26BE5-3921-403E-8F7E-B1BB2BFC765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B7098A-951A-4E51-9064-7D9FD4F2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E7EB2B-D972-457A-977B-C20B4C5BB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FFEF-D6D6-4A86-86FC-B7D189B17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59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6508F-49FA-4845-BBB5-73107FB2A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9992E-EC8D-4910-BB12-6CF39176D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C7853-6A0F-4ED9-8EDE-F546A4A83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26BE5-3921-403E-8F7E-B1BB2BFC765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307D5-48CC-4573-A4FA-B01F3FB78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B02A5-DD76-4581-BB4F-3673A304F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FFEF-D6D6-4A86-86FC-B7D189B17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84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CC75C5-2CC0-40F6-A20A-C95DBFA4A7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F6733D-66B3-4905-9DA0-C1120980B4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28439-9FD6-4351-9A60-E0895DFE2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26BE5-3921-403E-8F7E-B1BB2BFC765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7B5D2-1875-4CB2-8B66-FA803290D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FCFAD-7404-4FCA-87C2-9D0567281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FFEF-D6D6-4A86-86FC-B7D189B17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5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59248-2A8D-4172-9FD4-51C54C002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EDD9A-6B2E-4087-8BED-4E4FB303D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18FA9-C9A7-4C35-A423-931C08C4C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26BE5-3921-403E-8F7E-B1BB2BFC765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6DC5B-F492-42AE-ACD4-5BD5EB47D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F6B4-E29C-4239-BB2C-AA3E3E80F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FFEF-D6D6-4A86-86FC-B7D189B17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592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389D0-FC39-45B6-A29E-3B02CE96E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3DD4EC-3473-443B-90B7-D4E8E39EFF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6B737-12D7-416E-BE09-65768F64A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26BE5-3921-403E-8F7E-B1BB2BFC765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13B29-D407-481F-A36B-A19BC74E2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A725C-4B82-4840-B3D4-09A6B8C4A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FFEF-D6D6-4A86-86FC-B7D189B17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24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AC4E0-E219-4EB4-8209-CBF722562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A24D8-6576-4430-A0AD-0990E4EF8A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76CD83-D76F-4310-9B04-81163F2C8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43529D-AB2A-4C3A-94DE-8BEEE390C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26BE5-3921-403E-8F7E-B1BB2BFC765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82A314-C6AE-4905-B3ED-E7790A8A3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5B0087-D0CF-4726-BA6E-57D74698D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FFEF-D6D6-4A86-86FC-B7D189B17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90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07CD1-7DC0-4440-BFA1-370BDDFCB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716C2-6379-4A75-9EA6-46A9309BD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4948E5-76A7-4DF1-B7DD-3A448CFC8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D4EE41-4C92-42C2-B93C-5D5322AECA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EE228F-45CF-4189-9194-2ACDAA28A1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BF0066-228C-4C96-97D1-01AB1128D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26BE5-3921-403E-8F7E-B1BB2BFC765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5DC08D-2BEC-423F-8D50-9E3700026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EA6858-40C0-4EF1-AACC-311E96FD7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FFEF-D6D6-4A86-86FC-B7D189B17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34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246EA-7F55-43AA-B6FA-DF64A9CCF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6B1F9E-FBFB-4B1D-9DBC-C847E44DB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26BE5-3921-403E-8F7E-B1BB2BFC765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F12813-74EA-4BB0-9BCD-3BB86AC67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0C0BC4-A72F-4E9D-BB13-10A3B39ED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FFEF-D6D6-4A86-86FC-B7D189B17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984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14BC52-8FFB-4267-8D11-C4276C47A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26BE5-3921-403E-8F7E-B1BB2BFC765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AE4411-5E48-4894-AE8B-2DBC87E19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6854CD-9BDB-4046-BDA9-F56FCED5A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FFEF-D6D6-4A86-86FC-B7D189B17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28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7C7D1-A13C-441E-8BD5-5A805141C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A923A-AD60-41EA-AFD4-B515D7462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234857-D2B9-415E-9DFC-ADC72D028D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2EC0DC-751F-4C50-8CCA-0516BF35A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26BE5-3921-403E-8F7E-B1BB2BFC765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572075-621E-423F-88F0-2E81C2FF5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00622B-F319-4B32-8915-5ADFA3032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FFEF-D6D6-4A86-86FC-B7D189B17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775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7214A-1338-46D6-AC8D-C9367C2CA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2559D0-1C09-4DD6-827E-F4B11756E7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F7676E-CF12-4901-9A9D-7DCCB8BAC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EDCCB9-1770-488C-9305-204F66826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26BE5-3921-403E-8F7E-B1BB2BFC765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1E4981-F6A4-48BE-A529-020602779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F8ACD8-3EF9-4373-92D5-29174BBB7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FFEF-D6D6-4A86-86FC-B7D189B17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426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9EF038-429C-4D6C-A2ED-58373DE08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75EA5D-0F4E-4442-92B5-6668EABE9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65F0F-4A39-4006-B484-AB056EA15E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26BE5-3921-403E-8F7E-B1BB2BFC765F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FCA3F-4E7E-4418-988B-88184DC5F7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B735E-19C4-40C7-9A2E-6244C05AC9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5FFEF-D6D6-4A86-86FC-B7D189B17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924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Bent Arrow 6">
            <a:extLst>
              <a:ext uri="{FF2B5EF4-FFF2-40B4-BE49-F238E27FC236}">
                <a16:creationId xmlns:a16="http://schemas.microsoft.com/office/drawing/2014/main" id="{62FCD82E-E4CD-497F-97E3-11D56D1D919E}"/>
              </a:ext>
            </a:extLst>
          </p:cNvPr>
          <p:cNvSpPr/>
          <p:nvPr/>
        </p:nvSpPr>
        <p:spPr>
          <a:xfrm>
            <a:off x="8162850" y="793104"/>
            <a:ext cx="1387030" cy="1072862"/>
          </a:xfrm>
          <a:prstGeom prst="bentArrow">
            <a:avLst>
              <a:gd name="adj1" fmla="val 27506"/>
              <a:gd name="adj2" fmla="val 26463"/>
              <a:gd name="adj3" fmla="val 39175"/>
              <a:gd name="adj4" fmla="val 23269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scene3d>
            <a:camera prst="orthographicFront">
              <a:rot lat="0" lon="84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896EDC-97BB-49AA-AFFE-A963F55144EB}"/>
              </a:ext>
            </a:extLst>
          </p:cNvPr>
          <p:cNvSpPr/>
          <p:nvPr/>
        </p:nvSpPr>
        <p:spPr>
          <a:xfrm>
            <a:off x="4195756" y="50104"/>
            <a:ext cx="4115448" cy="164656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Management Responsibility</a:t>
            </a:r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r>
              <a:rPr lang="en-US" sz="1200" dirty="0"/>
              <a:t> </a:t>
            </a:r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CED4E73-D6D9-4F0F-A7E0-623FE36E8167}"/>
              </a:ext>
            </a:extLst>
          </p:cNvPr>
          <p:cNvSpPr/>
          <p:nvPr/>
        </p:nvSpPr>
        <p:spPr>
          <a:xfrm>
            <a:off x="1233823" y="1781448"/>
            <a:ext cx="4115448" cy="164656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Resource Management</a:t>
            </a:r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r>
              <a:rPr lang="en-US" sz="1200" dirty="0"/>
              <a:t> </a:t>
            </a:r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12544C-BEF3-463E-914F-519EC25C72ED}"/>
              </a:ext>
            </a:extLst>
          </p:cNvPr>
          <p:cNvSpPr/>
          <p:nvPr/>
        </p:nvSpPr>
        <p:spPr>
          <a:xfrm>
            <a:off x="7096731" y="1776132"/>
            <a:ext cx="4115448" cy="164656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en-US" sz="1600" b="1" dirty="0"/>
              <a:t>Measurement, Analysis, and Improvement</a:t>
            </a:r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r>
              <a:rPr lang="en-US" sz="1200" dirty="0"/>
              <a:t> </a:t>
            </a:r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A8B2B76-7F25-4D0D-A824-A80A8BF939E1}"/>
              </a:ext>
            </a:extLst>
          </p:cNvPr>
          <p:cNvSpPr/>
          <p:nvPr/>
        </p:nvSpPr>
        <p:spPr>
          <a:xfrm>
            <a:off x="4195756" y="3536160"/>
            <a:ext cx="4115448" cy="32717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Path of Workflow</a:t>
            </a:r>
          </a:p>
          <a:p>
            <a:r>
              <a:rPr lang="en-US" sz="1400" b="1"/>
              <a:t>Pre-examination </a:t>
            </a:r>
            <a:r>
              <a:rPr lang="en-US" sz="1400" b="1" dirty="0"/>
              <a:t>Processes</a:t>
            </a:r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r>
              <a:rPr lang="en-US" sz="1400" b="1" dirty="0"/>
              <a:t>Examination Processes</a:t>
            </a:r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r>
              <a:rPr lang="en-US" sz="1400" b="1" dirty="0"/>
              <a:t>Post-Examination Processes</a:t>
            </a:r>
          </a:p>
          <a:p>
            <a:endParaRPr lang="en-US" sz="1400" b="1" dirty="0"/>
          </a:p>
          <a:p>
            <a:endParaRPr lang="en-US" sz="1400" dirty="0"/>
          </a:p>
          <a:p>
            <a:endParaRPr lang="en-US" sz="1200" dirty="0"/>
          </a:p>
        </p:txBody>
      </p:sp>
      <p:sp>
        <p:nvSpPr>
          <p:cNvPr id="18" name="Arrow: Pentagon 17">
            <a:extLst>
              <a:ext uri="{FF2B5EF4-FFF2-40B4-BE49-F238E27FC236}">
                <a16:creationId xmlns:a16="http://schemas.microsoft.com/office/drawing/2014/main" id="{12C46A4E-810D-4526-94F2-64A490ADDE31}"/>
              </a:ext>
            </a:extLst>
          </p:cNvPr>
          <p:cNvSpPr/>
          <p:nvPr/>
        </p:nvSpPr>
        <p:spPr>
          <a:xfrm>
            <a:off x="2569158" y="5657145"/>
            <a:ext cx="1458782" cy="657206"/>
          </a:xfrm>
          <a:prstGeom prst="homePlat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Request</a:t>
            </a:r>
          </a:p>
        </p:txBody>
      </p:sp>
      <p:sp>
        <p:nvSpPr>
          <p:cNvPr id="19" name="Arrow: Pentagon 18">
            <a:extLst>
              <a:ext uri="{FF2B5EF4-FFF2-40B4-BE49-F238E27FC236}">
                <a16:creationId xmlns:a16="http://schemas.microsoft.com/office/drawing/2014/main" id="{5277B989-D8A6-4714-A27B-2FD192A6F5A8}"/>
              </a:ext>
            </a:extLst>
          </p:cNvPr>
          <p:cNvSpPr/>
          <p:nvPr/>
        </p:nvSpPr>
        <p:spPr>
          <a:xfrm>
            <a:off x="8518311" y="5657145"/>
            <a:ext cx="1458782" cy="657206"/>
          </a:xfrm>
          <a:prstGeom prst="homePlat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Report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60F326A-F338-4261-ACE3-288E8FCEEBE6}"/>
              </a:ext>
            </a:extLst>
          </p:cNvPr>
          <p:cNvGrpSpPr/>
          <p:nvPr/>
        </p:nvGrpSpPr>
        <p:grpSpPr>
          <a:xfrm>
            <a:off x="474174" y="4530930"/>
            <a:ext cx="1925347" cy="2314597"/>
            <a:chOff x="347174" y="4277258"/>
            <a:chExt cx="1925347" cy="246888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28E6081-0CCC-4218-A1CF-BF89A308623B}"/>
                </a:ext>
              </a:extLst>
            </p:cNvPr>
            <p:cNvSpPr/>
            <p:nvPr/>
          </p:nvSpPr>
          <p:spPr>
            <a:xfrm>
              <a:off x="347174" y="4277258"/>
              <a:ext cx="1925347" cy="246888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CUSTOMER</a:t>
              </a:r>
            </a:p>
            <a:p>
              <a:pPr algn="ctr"/>
              <a:endParaRPr lang="en-US" b="1" dirty="0"/>
            </a:p>
            <a:p>
              <a:pPr algn="ctr"/>
              <a:endParaRPr lang="en-US" b="1" dirty="0"/>
            </a:p>
            <a:p>
              <a:pPr algn="ctr"/>
              <a:endParaRPr lang="en-US" b="1" dirty="0"/>
            </a:p>
            <a:p>
              <a:pPr algn="ctr"/>
              <a:endParaRPr lang="en-US" b="1" dirty="0"/>
            </a:p>
            <a:p>
              <a:pPr algn="ctr"/>
              <a:endParaRPr lang="en-US" b="1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16A4F18-E01D-409E-B5E5-3B3E5140D272}"/>
                </a:ext>
              </a:extLst>
            </p:cNvPr>
            <p:cNvSpPr txBox="1"/>
            <p:nvPr/>
          </p:nvSpPr>
          <p:spPr>
            <a:xfrm>
              <a:off x="549896" y="5657145"/>
              <a:ext cx="1519903" cy="39395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Requirements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F3123BA-079F-4191-BBA7-32F05C63BF47}"/>
              </a:ext>
            </a:extLst>
          </p:cNvPr>
          <p:cNvGrpSpPr/>
          <p:nvPr/>
        </p:nvGrpSpPr>
        <p:grpSpPr>
          <a:xfrm>
            <a:off x="10107439" y="4530930"/>
            <a:ext cx="1925347" cy="2314597"/>
            <a:chOff x="9980439" y="4277258"/>
            <a:chExt cx="1925347" cy="246888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E44B5E4-A646-468D-8E93-41E0CAA9CD39}"/>
                </a:ext>
              </a:extLst>
            </p:cNvPr>
            <p:cNvSpPr/>
            <p:nvPr/>
          </p:nvSpPr>
          <p:spPr>
            <a:xfrm>
              <a:off x="9980439" y="4277258"/>
              <a:ext cx="1925347" cy="246888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CUSTOMER</a:t>
              </a:r>
            </a:p>
            <a:p>
              <a:pPr algn="ctr"/>
              <a:endParaRPr lang="en-US" b="1" dirty="0"/>
            </a:p>
            <a:p>
              <a:pPr algn="ctr"/>
              <a:endParaRPr lang="en-US" b="1" dirty="0"/>
            </a:p>
            <a:p>
              <a:pPr algn="ctr"/>
              <a:endParaRPr lang="en-US" b="1" dirty="0"/>
            </a:p>
            <a:p>
              <a:pPr algn="ctr"/>
              <a:endParaRPr lang="en-US" b="1" dirty="0"/>
            </a:p>
            <a:p>
              <a:pPr algn="ctr"/>
              <a:endParaRPr lang="en-US" b="1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F20E14F-3DBA-45D8-8C6F-BD5DD8B98028}"/>
                </a:ext>
              </a:extLst>
            </p:cNvPr>
            <p:cNvSpPr txBox="1"/>
            <p:nvPr/>
          </p:nvSpPr>
          <p:spPr>
            <a:xfrm>
              <a:off x="10194926" y="5620457"/>
              <a:ext cx="1575043" cy="689413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Satisfaction or Dissatisfaction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34E4A328-295B-418B-AE58-0F57745E568D}"/>
              </a:ext>
            </a:extLst>
          </p:cNvPr>
          <p:cNvSpPr txBox="1"/>
          <p:nvPr/>
        </p:nvSpPr>
        <p:spPr>
          <a:xfrm>
            <a:off x="678076" y="683204"/>
            <a:ext cx="1111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Customer focus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76A1147-8AC4-48C5-8ABD-6AB5A0F731BF}"/>
              </a:ext>
            </a:extLst>
          </p:cNvPr>
          <p:cNvCxnSpPr/>
          <p:nvPr/>
        </p:nvCxnSpPr>
        <p:spPr>
          <a:xfrm>
            <a:off x="688661" y="670503"/>
            <a:ext cx="3426961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9C5C7EC-6AAA-4958-A9BE-190E2B425F75}"/>
              </a:ext>
            </a:extLst>
          </p:cNvPr>
          <p:cNvCxnSpPr/>
          <p:nvPr/>
        </p:nvCxnSpPr>
        <p:spPr>
          <a:xfrm>
            <a:off x="688661" y="657803"/>
            <a:ext cx="0" cy="390414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7F27B24-81D8-47FD-9B2A-726ED8DE7343}"/>
              </a:ext>
            </a:extLst>
          </p:cNvPr>
          <p:cNvSpPr txBox="1"/>
          <p:nvPr/>
        </p:nvSpPr>
        <p:spPr>
          <a:xfrm>
            <a:off x="-50800" y="-94736"/>
            <a:ext cx="42216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Worksheet: Process-Based Model </a:t>
            </a:r>
            <a:r>
              <a:rPr lang="en-US" sz="2000" b="1" baseline="30000" dirty="0"/>
              <a:t>1-11A</a:t>
            </a:r>
            <a:endParaRPr lang="en-US" sz="2000" baseline="30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69C097F-E0AA-4FE4-8F1E-845A9D56CE06}"/>
              </a:ext>
            </a:extLst>
          </p:cNvPr>
          <p:cNvSpPr txBox="1"/>
          <p:nvPr/>
        </p:nvSpPr>
        <p:spPr>
          <a:xfrm>
            <a:off x="10668000" y="3832123"/>
            <a:ext cx="1085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Feedback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460F023-7C11-41AE-96D8-6558DC8F1D03}"/>
              </a:ext>
            </a:extLst>
          </p:cNvPr>
          <p:cNvCxnSpPr/>
          <p:nvPr/>
        </p:nvCxnSpPr>
        <p:spPr>
          <a:xfrm>
            <a:off x="10668000" y="3429000"/>
            <a:ext cx="0" cy="1132951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Bent Arrow 6">
            <a:extLst>
              <a:ext uri="{FF2B5EF4-FFF2-40B4-BE49-F238E27FC236}">
                <a16:creationId xmlns:a16="http://schemas.microsoft.com/office/drawing/2014/main" id="{EF9C3BA0-FEF2-4ACE-A2EA-DD98C3C14463}"/>
              </a:ext>
            </a:extLst>
          </p:cNvPr>
          <p:cNvSpPr/>
          <p:nvPr/>
        </p:nvSpPr>
        <p:spPr>
          <a:xfrm rot="16200000">
            <a:off x="2986173" y="792419"/>
            <a:ext cx="1113887" cy="1160929"/>
          </a:xfrm>
          <a:prstGeom prst="bentArrow">
            <a:avLst>
              <a:gd name="adj1" fmla="val 27506"/>
              <a:gd name="adj2" fmla="val 25394"/>
              <a:gd name="adj3" fmla="val 39175"/>
              <a:gd name="adj4" fmla="val 12576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scene3d>
            <a:camera prst="orthographicFront">
              <a:rot lat="0" lon="84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Bent Arrow 6">
            <a:extLst>
              <a:ext uri="{FF2B5EF4-FFF2-40B4-BE49-F238E27FC236}">
                <a16:creationId xmlns:a16="http://schemas.microsoft.com/office/drawing/2014/main" id="{B29BEF5D-8AA7-4C22-A270-B1B15B81D45A}"/>
              </a:ext>
            </a:extLst>
          </p:cNvPr>
          <p:cNvSpPr/>
          <p:nvPr/>
        </p:nvSpPr>
        <p:spPr>
          <a:xfrm rot="5400000">
            <a:off x="8190319" y="3435403"/>
            <a:ext cx="1526662" cy="1219223"/>
          </a:xfrm>
          <a:prstGeom prst="bentArrow">
            <a:avLst>
              <a:gd name="adj1" fmla="val 27506"/>
              <a:gd name="adj2" fmla="val 25394"/>
              <a:gd name="adj3" fmla="val 39175"/>
              <a:gd name="adj4" fmla="val 12576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scene3d>
            <a:camera prst="orthographicFront">
              <a:rot lat="0" lon="84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Bent Arrow 6">
            <a:extLst>
              <a:ext uri="{FF2B5EF4-FFF2-40B4-BE49-F238E27FC236}">
                <a16:creationId xmlns:a16="http://schemas.microsoft.com/office/drawing/2014/main" id="{E96F2E31-BE19-4FA6-8577-D13635A5EC0E}"/>
              </a:ext>
            </a:extLst>
          </p:cNvPr>
          <p:cNvSpPr/>
          <p:nvPr/>
        </p:nvSpPr>
        <p:spPr>
          <a:xfrm rot="10800000">
            <a:off x="2984212" y="3452505"/>
            <a:ext cx="1337727" cy="1284895"/>
          </a:xfrm>
          <a:prstGeom prst="bentArrow">
            <a:avLst>
              <a:gd name="adj1" fmla="val 27506"/>
              <a:gd name="adj2" fmla="val 25394"/>
              <a:gd name="adj3" fmla="val 39175"/>
              <a:gd name="adj4" fmla="val 12576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scene3d>
            <a:camera prst="orthographicFront">
              <a:rot lat="0" lon="84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169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38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Yao, Katy (CDC/DDPHSIS/CGH/DGHT)</dc:creator>
  <cp:lastModifiedBy>Yao, Katy (CDC/DDPHSIS/CGH/DGHT)</cp:lastModifiedBy>
  <cp:revision>6</cp:revision>
  <dcterms:created xsi:type="dcterms:W3CDTF">2020-08-11T15:05:53Z</dcterms:created>
  <dcterms:modified xsi:type="dcterms:W3CDTF">2020-08-11T15:45:13Z</dcterms:modified>
</cp:coreProperties>
</file>